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79" r:id="rId13"/>
    <p:sldId id="280" r:id="rId14"/>
    <p:sldId id="282" r:id="rId15"/>
    <p:sldId id="281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3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11B81-8B87-4809-98D6-7A9AF85697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BD1EC-4E06-4E00-B3D2-73192894AAB7}" type="pres">
      <dgm:prSet presAssocID="{72111B81-8B87-4809-98D6-7A9AF85697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BD699-7751-4834-92C6-75BCB4FF828B}" type="presOf" srcId="{72111B81-8B87-4809-98D6-7A9AF85697F7}" destId="{99CBD1EC-4E06-4E00-B3D2-73192894AAB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195" y="119743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honar Bangla" pitchFamily="34" charset="0"/>
                <a:cs typeface="Shonar Bangla" pitchFamily="34" charset="0"/>
              </a:rPr>
              <a:t>স্বাগতম</a:t>
            </a:r>
            <a:r>
              <a:rPr lang="en-US" sz="8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Content Placeholder 3" descr="rose-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558132"/>
            <a:ext cx="6553200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শব্দার্থঃ</a:t>
            </a:r>
            <a:endParaRPr lang="en-US" sz="48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সুরুজ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 =                        </a:t>
            </a:r>
          </a:p>
          <a:p>
            <a:endParaRPr lang="en-US" sz="4800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বাদল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= </a:t>
            </a:r>
          </a:p>
          <a:p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                                            </a:t>
            </a:r>
          </a:p>
          <a:p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কুটির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=   </a:t>
            </a:r>
          </a:p>
          <a:p>
            <a:endParaRPr lang="en-US" sz="4800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বাঁক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 =                         </a:t>
            </a:r>
          </a:p>
          <a:p>
            <a:pPr algn="ctr"/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879348"/>
            <a:ext cx="1358807" cy="1392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2514600"/>
            <a:ext cx="2052840" cy="1372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5770880"/>
            <a:ext cx="1358807" cy="908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35" y="4201150"/>
            <a:ext cx="1952223" cy="13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sz="3200" dirty="0" err="1">
                <a:latin typeface="Shonar Bangla" pitchFamily="34" charset="0"/>
                <a:cs typeface="Shonar Bangla" pitchFamily="34" charset="0"/>
              </a:rPr>
              <a:t>ঃ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87285"/>
            <a:ext cx="4114800" cy="4903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676400"/>
            <a:ext cx="4475018" cy="4903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88957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সুরুজ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ওঠে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রাঙা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বেশে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পথের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পাশে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পদ্ম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ফোটে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li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990600"/>
            <a:ext cx="4267200" cy="5715000"/>
          </a:xfrm>
        </p:spPr>
      </p:pic>
      <p:sp>
        <p:nvSpPr>
          <p:cNvPr id="7" name="TextBox 6"/>
          <p:cNvSpPr txBox="1"/>
          <p:nvPr/>
        </p:nvSpPr>
        <p:spPr>
          <a:xfrm>
            <a:off x="446314" y="228600"/>
            <a:ext cx="78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শালিক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ডাকে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সজনে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গাছে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ঝিঙে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মাচায়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ফিঙে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নাচে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29" y="979714"/>
            <a:ext cx="4332471" cy="572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imul fu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9590" y="914400"/>
            <a:ext cx="4266705" cy="5791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914400"/>
            <a:ext cx="4336473" cy="586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590" y="228600"/>
            <a:ext cx="853341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শিমূল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পারুল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চম্পা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ডাকে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, 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কর্ণফুলী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নদীর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বাঁকে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419600" cy="5638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1"/>
            <a:ext cx="4497420" cy="5638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4999" y="228600"/>
            <a:ext cx="601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আম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কাঁঠালের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ছায়ায়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ঘেরা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, 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পায়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কুটির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মায়ায়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ঘেরা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56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170968" cy="5476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38545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দূরের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দাঁড়ায়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এসে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, 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সন্ধ্যা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দিনের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74" y="914400"/>
            <a:ext cx="4087426" cy="54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কাজঃ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endParaRPr lang="en-US" sz="4000" dirty="0">
              <a:latin typeface="Shonar Bangla" pitchFamily="34" charset="0"/>
              <a:cs typeface="Shonar Bangla" pitchFamily="34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মেঘ-বৃষ্টি-আলোর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কবিতাটিতে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প্রাকৃতিক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সৌন্দর্য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রূপের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ফুটে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উঠেছে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-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। 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4000" dirty="0">
              <a:latin typeface="Shonar Bangla" pitchFamily="34" charset="0"/>
              <a:cs typeface="Shonar Bangla" pitchFamily="34" charset="0"/>
            </a:endParaRPr>
          </a:p>
          <a:p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4000" dirty="0"/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পথের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পাশে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ফুটেছে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শালিক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কোথায়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ডাকে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সন্ধ্যা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কখন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 ?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54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5400" dirty="0">
              <a:latin typeface="Shonar Bangla" pitchFamily="34" charset="0"/>
              <a:cs typeface="Shonar Bangla" pitchFamily="34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en-US" sz="4000" dirty="0"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sz="4000" dirty="0" err="1">
                <a:latin typeface="Shonar Bangla" pitchFamily="34" charset="0"/>
                <a:cs typeface="Shonar Bangla" pitchFamily="34" charset="0"/>
              </a:rPr>
              <a:t>মেঘ-বৃষ্টি-আলোর</a:t>
            </a:r>
            <a:r>
              <a:rPr lang="en-US" sz="40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4000" dirty="0"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4000" dirty="0" err="1">
                <a:latin typeface="Shonar Bangla" pitchFamily="34" charset="0"/>
                <a:cs typeface="Shonar Bangla" pitchFamily="34" charset="0"/>
              </a:rPr>
              <a:t>কবিতাটিতে</a:t>
            </a:r>
            <a:r>
              <a:rPr lang="en-US" sz="40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প্রকৃতির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সম্পর্ক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কেমন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smtClean="0">
                <a:latin typeface="Shonar Bangla" pitchFamily="34" charset="0"/>
                <a:cs typeface="Shonar Bangla" pitchFamily="34" charset="0"/>
              </a:rPr>
              <a:t>তা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। 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35797"/>
            <a:ext cx="7010400" cy="4937760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99299"/>
              </p:ext>
            </p:extLst>
          </p:nvPr>
        </p:nvGraphicFramePr>
        <p:xfrm>
          <a:off x="4114800" y="1295400"/>
          <a:ext cx="111521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4" imgW="4966920" imgH="685800" progId="Package">
                  <p:embed/>
                </p:oleObj>
              </mc:Choice>
              <mc:Fallback>
                <p:oleObj name="Packager Shell Object" showAsIcon="1" r:id="rId4" imgW="49669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295400"/>
                        <a:ext cx="1115219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5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উপস্থাপনায়ঃ</a:t>
            </a:r>
            <a:endParaRPr lang="en-US" sz="44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4400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মোঃ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আলমগীর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হোসেন</a:t>
            </a:r>
            <a:endParaRPr lang="en-US" sz="44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সহকারী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শিক্ষক</a:t>
            </a:r>
            <a:endParaRPr lang="en-US" sz="44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পিঙ্গলিয়া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এস,এস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মাদ্রাসা</a:t>
            </a:r>
            <a:endParaRPr lang="en-US" sz="44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কাশিয়ানী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গোপালগঞ্জ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মোবাইল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- ০১৭১৬১৯৩৯৩৭</a:t>
            </a:r>
          </a:p>
          <a:p>
            <a:r>
              <a:rPr lang="en-US" sz="4400" dirty="0" err="1" smtClean="0">
                <a:latin typeface="Shonar Bangla" pitchFamily="34" charset="0"/>
                <a:cs typeface="Shonar Bangla" pitchFamily="34" charset="0"/>
              </a:rPr>
              <a:t>ইমেইল</a:t>
            </a:r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- alamgir.revive161@gmail.com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"/>
            <a:ext cx="7162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6000" b="1" i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i="1" u="sng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6000" b="1" i="1" u="sng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4000" dirty="0"/>
          </a:p>
          <a:p>
            <a:pPr algn="ctr"/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শ্রেণীঃ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৮ম</a:t>
            </a:r>
          </a:p>
          <a:p>
            <a:pPr algn="ctr"/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বাংলা</a:t>
            </a:r>
            <a:endParaRPr lang="en-US" sz="54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৫০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মিনিট</a:t>
            </a:r>
            <a:endParaRPr lang="en-US" sz="54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২৬-১২-১৪ </a:t>
            </a:r>
            <a:endParaRPr lang="en-US" sz="5400" dirty="0"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8647491"/>
              </p:ext>
            </p:extLst>
          </p:nvPr>
        </p:nvGraphicFramePr>
        <p:xfrm>
          <a:off x="1905000" y="129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0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শিখন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ফলঃ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–</a:t>
            </a:r>
          </a:p>
          <a:p>
            <a:pPr algn="ctr"/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dirty="0" err="1" smtClean="0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– </a:t>
            </a:r>
          </a:p>
          <a:p>
            <a:pPr algn="ctr"/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মেঘ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বৃষ্টি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আলোর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দেশ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দেশকে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বুঝিয়াছেন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3600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কবিতার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প্রাকৃতিক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সৌন্দর্যের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বর্ণনা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। 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দেশের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আম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কাঁঠালের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ছায়ায়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মায়া-ঘেরা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কুটিরে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শান্তি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খুঁজে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। 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পূর্ব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জ্ঞান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যাচাই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6225783"/>
            <a:ext cx="415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দেশের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প্রাকৃতিক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দৃশ্য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04999"/>
            <a:ext cx="4398819" cy="3962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4999"/>
            <a:ext cx="4191000" cy="3962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1" y="1066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ছবিতে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তোমরা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দেখতে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পাচ্ছ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?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52600" y="762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ঘোষণাঃ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         </a:t>
            </a:r>
          </a:p>
          <a:p>
            <a:pPr algn="ctr"/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মেঘ-বৃষ্টি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আলোর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দেশে</a:t>
            </a:r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40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                                     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ফররুখ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আহমদ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985208"/>
            <a:ext cx="2827624" cy="3653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094"/>
            <a:ext cx="2743200" cy="3653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5208"/>
            <a:ext cx="3505200" cy="36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04800"/>
            <a:ext cx="6781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2400" y="2971800"/>
            <a:ext cx="1440872" cy="1927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09854" y="2813777"/>
            <a:ext cx="1891145" cy="1828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ছোটদের</a:t>
            </a:r>
            <a:r>
              <a:rPr lang="en-US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গ্রন্থ</a:t>
            </a:r>
            <a:r>
              <a:rPr lang="en-US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sz="2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পাখির</a:t>
            </a:r>
            <a:r>
              <a:rPr lang="en-US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বাসা</a:t>
            </a:r>
            <a:r>
              <a:rPr lang="en-US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’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2917686"/>
            <a:ext cx="1891145" cy="1828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মৃত্যু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১৯৭৪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সন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37263" y="4973782"/>
            <a:ext cx="1891145" cy="1828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উল্লেখযোগ্য</a:t>
            </a:r>
            <a:r>
              <a:rPr lang="en-US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গ্রন্থ</a:t>
            </a:r>
            <a:r>
              <a:rPr lang="en-US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সাত</a:t>
            </a:r>
            <a:r>
              <a:rPr lang="en-US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সাগরের</a:t>
            </a:r>
            <a:r>
              <a:rPr lang="en-US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মাঝি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78380" y="1012686"/>
            <a:ext cx="1891145" cy="1828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জন্ম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১৯১৮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সন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16195" y="3848572"/>
            <a:ext cx="450275" cy="20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276600" y="3894594"/>
            <a:ext cx="533400" cy="206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09854" y="1143000"/>
            <a:ext cx="25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ফররুখ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আহমদ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50179" y="1722804"/>
            <a:ext cx="831275" cy="12440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09" y="2944743"/>
            <a:ext cx="158448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3299 0.0032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2083 0.00509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4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4000" dirty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4000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পাঠ্য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বইয়ের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বিশেষ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2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199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সরব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4000" dirty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পাঠ্য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বইয়ের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বিশেষ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)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251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78</cp:revision>
  <dcterms:created xsi:type="dcterms:W3CDTF">2006-08-16T00:00:00Z</dcterms:created>
  <dcterms:modified xsi:type="dcterms:W3CDTF">2014-12-29T01:55:02Z</dcterms:modified>
</cp:coreProperties>
</file>